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</p:sldMasterIdLst>
  <p:sldIdLst>
    <p:sldId id="295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C333522-61F7-9644-8BFD-F0D70FF48197}">
          <p14:sldIdLst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7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6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92616" y="3011546"/>
            <a:ext cx="5365750" cy="1471612"/>
          </a:xfrm>
          <a:prstGeom prst="rect">
            <a:avLst/>
          </a:prstGeom>
        </p:spPr>
        <p:txBody>
          <a:bodyPr vert="horz" anchor="b"/>
          <a:lstStyle>
            <a:lvl1pPr marL="0" indent="0">
              <a:buFont typeface="Arial"/>
              <a:buNone/>
              <a:defRPr sz="4400"/>
            </a:lvl1pPr>
            <a:lvl2pPr marL="349250" indent="0">
              <a:buFont typeface="Arial"/>
              <a:buNone/>
              <a:defRPr/>
            </a:lvl2pPr>
            <a:lvl3pPr marL="631825" indent="0">
              <a:buFont typeface="Arial"/>
              <a:buNone/>
              <a:defRPr/>
            </a:lvl3pPr>
          </a:lstStyle>
          <a:p>
            <a:pPr lvl="0"/>
            <a:r>
              <a:rPr lang="en-US" dirty="0"/>
              <a:t>Edit Presentation Title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692616" y="4567554"/>
            <a:ext cx="5365750" cy="1471612"/>
          </a:xfrm>
          <a:prstGeom prst="rect">
            <a:avLst/>
          </a:prstGeom>
        </p:spPr>
        <p:txBody>
          <a:bodyPr vert="horz" anchor="t"/>
          <a:lstStyle>
            <a:lvl1pPr marL="0" indent="0">
              <a:buFont typeface="Arial"/>
              <a:buNone/>
              <a:defRPr sz="2800"/>
            </a:lvl1pPr>
            <a:lvl2pPr marL="349250" indent="0">
              <a:buFont typeface="Arial"/>
              <a:buNone/>
              <a:defRPr/>
            </a:lvl2pPr>
            <a:lvl3pPr marL="631825" indent="0">
              <a:buFont typeface="Arial"/>
              <a:buNone/>
              <a:defRPr/>
            </a:lvl3pPr>
          </a:lstStyle>
          <a:p>
            <a:pPr lvl="0"/>
            <a:r>
              <a:rPr lang="en-US" dirty="0"/>
              <a:t>Edit Presentation Subtitle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esenter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62712" y="274575"/>
            <a:ext cx="7237025" cy="789411"/>
          </a:xfrm>
          <a:prstGeom prst="rect">
            <a:avLst/>
          </a:prstGeom>
        </p:spPr>
        <p:txBody>
          <a:bodyPr anchor="ctr"/>
          <a:lstStyle>
            <a:lvl1pPr>
              <a:defRPr sz="4000" spc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PRESENTERS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963459" y="1484434"/>
            <a:ext cx="1765261" cy="2007821"/>
          </a:xfrm>
          <a:prstGeom prst="roundRect">
            <a:avLst>
              <a:gd name="adj" fmla="val 7476"/>
            </a:avLst>
          </a:prstGeom>
          <a:ln w="63500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7291" y="3671956"/>
            <a:ext cx="2130407" cy="3522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spcAft>
                <a:spcPts val="1000"/>
              </a:spcAft>
              <a:buNone/>
              <a:defRPr sz="1800" b="1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Presenter Name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967291" y="4049983"/>
            <a:ext cx="2130407" cy="11841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60000"/>
              </a:lnSpc>
              <a:spcAft>
                <a:spcPts val="1000"/>
              </a:spcAft>
              <a:buNone/>
              <a:defRPr sz="1600" b="0" baseline="0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Presenter Title</a:t>
            </a:r>
          </a:p>
          <a:p>
            <a:pPr lvl="0"/>
            <a:r>
              <a:rPr lang="en-US" dirty="0"/>
              <a:t>Organization</a:t>
            </a:r>
          </a:p>
          <a:p>
            <a:pPr lvl="0"/>
            <a:r>
              <a:rPr lang="en-US" dirty="0"/>
              <a:t>Email</a:t>
            </a:r>
          </a:p>
          <a:p>
            <a:pPr lvl="0"/>
            <a:r>
              <a:rPr lang="en-US" dirty="0"/>
              <a:t>Social Media Handle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3678849" y="3680537"/>
            <a:ext cx="2130407" cy="3522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spcAft>
                <a:spcPts val="1000"/>
              </a:spcAft>
              <a:buNone/>
              <a:defRPr sz="1800" b="1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Presenter Name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3678849" y="4058564"/>
            <a:ext cx="2130407" cy="11841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60000"/>
              </a:lnSpc>
              <a:spcAft>
                <a:spcPts val="1000"/>
              </a:spcAft>
              <a:buNone/>
              <a:defRPr sz="1600" b="0" baseline="0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Presenter Title</a:t>
            </a:r>
          </a:p>
          <a:p>
            <a:pPr lvl="0"/>
            <a:r>
              <a:rPr lang="en-US" dirty="0"/>
              <a:t>Organization</a:t>
            </a:r>
          </a:p>
          <a:p>
            <a:pPr lvl="0"/>
            <a:r>
              <a:rPr lang="en-US" dirty="0"/>
              <a:t>Email</a:t>
            </a:r>
          </a:p>
          <a:p>
            <a:pPr lvl="0"/>
            <a:r>
              <a:rPr lang="en-US" dirty="0"/>
              <a:t>Social Media Handle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6450473" y="3680537"/>
            <a:ext cx="2130407" cy="3522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spcAft>
                <a:spcPts val="1000"/>
              </a:spcAft>
              <a:buNone/>
              <a:defRPr sz="1800" b="1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Presenter Name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6450473" y="4058564"/>
            <a:ext cx="2130407" cy="11841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60000"/>
              </a:lnSpc>
              <a:spcAft>
                <a:spcPts val="1000"/>
              </a:spcAft>
              <a:buNone/>
              <a:defRPr sz="1600" b="0" baseline="0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Presenter Title</a:t>
            </a:r>
          </a:p>
          <a:p>
            <a:pPr lvl="0"/>
            <a:r>
              <a:rPr lang="en-US" dirty="0"/>
              <a:t>Organization</a:t>
            </a:r>
          </a:p>
          <a:p>
            <a:pPr lvl="0"/>
            <a:r>
              <a:rPr lang="en-US" dirty="0"/>
              <a:t>Email</a:t>
            </a:r>
          </a:p>
          <a:p>
            <a:pPr lvl="0"/>
            <a:r>
              <a:rPr lang="en-US" dirty="0"/>
              <a:t>Social Media Handle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2" name="Picture Placeholder 2"/>
          <p:cNvSpPr>
            <a:spLocks noGrp="1"/>
          </p:cNvSpPr>
          <p:nvPr>
            <p:ph type="pic" idx="21"/>
          </p:nvPr>
        </p:nvSpPr>
        <p:spPr>
          <a:xfrm>
            <a:off x="3678849" y="1484434"/>
            <a:ext cx="1765261" cy="2007821"/>
          </a:xfrm>
          <a:prstGeom prst="roundRect">
            <a:avLst>
              <a:gd name="adj" fmla="val 7476"/>
            </a:avLst>
          </a:prstGeom>
          <a:ln w="63500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idx="22"/>
          </p:nvPr>
        </p:nvSpPr>
        <p:spPr>
          <a:xfrm>
            <a:off x="6450473" y="1484434"/>
            <a:ext cx="1765261" cy="2007821"/>
          </a:xfrm>
          <a:prstGeom prst="roundRect">
            <a:avLst>
              <a:gd name="adj" fmla="val 7476"/>
            </a:avLst>
          </a:prstGeom>
          <a:ln w="63500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jective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5214" y="1887191"/>
            <a:ext cx="7716838" cy="3844613"/>
          </a:xfrm>
          <a:prstGeom prst="rect">
            <a:avLst/>
          </a:prstGeom>
        </p:spPr>
        <p:txBody>
          <a:bodyPr/>
          <a:lstStyle>
            <a:lvl1pPr marL="571500" marR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3600">
                <a:solidFill>
                  <a:schemeClr val="accent1"/>
                </a:solidFill>
                <a:effectLst/>
              </a:defRPr>
            </a:lvl1pPr>
            <a:lvl2pPr>
              <a:defRPr>
                <a:solidFill>
                  <a:schemeClr val="tx2"/>
                </a:solidFill>
                <a:effectLst/>
              </a:defRPr>
            </a:lvl2pPr>
            <a:lvl3pPr>
              <a:defRPr>
                <a:solidFill>
                  <a:schemeClr val="tx2"/>
                </a:solidFill>
                <a:effectLst/>
              </a:defRPr>
            </a:lvl3pPr>
            <a:lvl4pPr>
              <a:defRPr>
                <a:solidFill>
                  <a:schemeClr val="tx2"/>
                </a:solidFill>
                <a:effectLst/>
              </a:defRPr>
            </a:lvl4pPr>
            <a:lvl5pPr>
              <a:defRPr>
                <a:solidFill>
                  <a:schemeClr val="tx2"/>
                </a:solidFill>
                <a:effectLst/>
              </a:defRPr>
            </a:lvl5pPr>
          </a:lstStyle>
          <a:p>
            <a:pPr lvl="0"/>
            <a:r>
              <a:rPr lang="en-US" dirty="0"/>
              <a:t>Objective 1</a:t>
            </a:r>
          </a:p>
          <a:p>
            <a:pPr lvl="0"/>
            <a:r>
              <a:rPr lang="en-US" dirty="0"/>
              <a:t>Objective 2</a:t>
            </a:r>
          </a:p>
          <a:p>
            <a:pPr lvl="0"/>
            <a:r>
              <a:rPr lang="en-US" dirty="0"/>
              <a:t>Objective 3</a:t>
            </a:r>
          </a:p>
          <a:p>
            <a:pPr lvl="0"/>
            <a:r>
              <a:rPr lang="en-US" dirty="0"/>
              <a:t>Objective 4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462712" y="274575"/>
            <a:ext cx="7237025" cy="789411"/>
          </a:xfrm>
          <a:prstGeom prst="rect">
            <a:avLst/>
          </a:prstGeom>
        </p:spPr>
        <p:txBody>
          <a:bodyPr anchor="ctr"/>
          <a:lstStyle>
            <a:lvl1pPr>
              <a:defRPr sz="4000" spc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OBJECTIVES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660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 Header &amp; Foo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428964" y="297185"/>
            <a:ext cx="7716837" cy="14478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  <a:endParaRPr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99247" y="1958339"/>
            <a:ext cx="3657600" cy="3376612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/>
              <a:buChar char="•"/>
              <a:tabLst/>
              <a:defRPr sz="2400">
                <a:solidFill>
                  <a:schemeClr val="tx2"/>
                </a:solidFill>
                <a:effectLst/>
              </a:defRPr>
            </a:lvl1pPr>
            <a:lvl2pPr marL="631825" indent="-282575">
              <a:buFont typeface="Arial"/>
              <a:buChar char="•"/>
              <a:defRPr sz="1800">
                <a:solidFill>
                  <a:schemeClr val="tx2"/>
                </a:solidFill>
              </a:defRPr>
            </a:lvl2pPr>
            <a:lvl3pPr marL="914400" indent="-282575">
              <a:buFont typeface="Arial"/>
              <a:buChar char="•"/>
              <a:defRPr sz="1800">
                <a:solidFill>
                  <a:schemeClr val="tx2"/>
                </a:solidFill>
              </a:defRPr>
            </a:lvl3pPr>
            <a:lvl4pPr marL="1196975" indent="-282575">
              <a:buFont typeface="Arial"/>
              <a:buChar char="•"/>
              <a:defRPr sz="1800">
                <a:solidFill>
                  <a:schemeClr val="tx2"/>
                </a:solidFill>
              </a:defRPr>
            </a:lvl4pPr>
            <a:lvl5pPr marL="1492250" indent="-295275">
              <a:buFont typeface="Arial"/>
              <a:buChar char="•"/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751294" y="1958339"/>
            <a:ext cx="3657600" cy="337661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/>
              <a:buChar char="•"/>
              <a:tabLst/>
              <a:defRPr sz="2400">
                <a:solidFill>
                  <a:schemeClr val="tx2"/>
                </a:solidFill>
                <a:effectLst/>
              </a:defRPr>
            </a:lvl1pPr>
            <a:lvl2pPr marL="631825" indent="-282575">
              <a:buFont typeface="Arial"/>
              <a:buChar char="•"/>
              <a:defRPr sz="1800">
                <a:solidFill>
                  <a:schemeClr val="tx2"/>
                </a:solidFill>
              </a:defRPr>
            </a:lvl2pPr>
            <a:lvl3pPr marL="914400" indent="-282575">
              <a:buFont typeface="Arial"/>
              <a:buChar char="•"/>
              <a:defRPr sz="1800">
                <a:solidFill>
                  <a:schemeClr val="tx2"/>
                </a:solidFill>
              </a:defRPr>
            </a:lvl3pPr>
            <a:lvl4pPr marL="1196975" indent="-282575">
              <a:buFont typeface="Arial"/>
              <a:buChar char="•"/>
              <a:defRPr sz="1800">
                <a:solidFill>
                  <a:schemeClr val="tx2"/>
                </a:solidFill>
              </a:defRPr>
            </a:lvl4pPr>
            <a:lvl5pPr marL="1492250" indent="-295275">
              <a:buFont typeface="Arial"/>
              <a:buChar char="•"/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5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 Foo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2900" y="34615"/>
            <a:ext cx="7716837" cy="128679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OBJECTIVES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74920" y="439920"/>
            <a:ext cx="7716837" cy="14478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Slide Title</a:t>
            </a:r>
            <a:endParaRPr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905749" y="2147126"/>
            <a:ext cx="3657600" cy="337661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/>
              <a:buChar char="•"/>
              <a:tabLst/>
              <a:defRPr sz="2400">
                <a:solidFill>
                  <a:schemeClr val="tx2"/>
                </a:solidFill>
                <a:effectLst/>
              </a:defRPr>
            </a:lvl1pPr>
            <a:lvl2pPr marL="631825" indent="-282575">
              <a:buFont typeface="Arial"/>
              <a:buChar char="•"/>
              <a:defRPr sz="1800">
                <a:solidFill>
                  <a:schemeClr val="tx2"/>
                </a:solidFill>
              </a:defRPr>
            </a:lvl2pPr>
            <a:lvl3pPr marL="914400" indent="-282575">
              <a:buFont typeface="Arial"/>
              <a:buChar char="•"/>
              <a:defRPr sz="1800">
                <a:solidFill>
                  <a:schemeClr val="tx2"/>
                </a:solidFill>
              </a:defRPr>
            </a:lvl3pPr>
            <a:lvl4pPr marL="1196975" indent="-282575">
              <a:buFont typeface="Arial"/>
              <a:buChar char="•"/>
              <a:defRPr sz="1800">
                <a:solidFill>
                  <a:schemeClr val="tx2"/>
                </a:solidFill>
              </a:defRPr>
            </a:lvl4pPr>
            <a:lvl5pPr marL="1492250" indent="-295275">
              <a:buFont typeface="Arial"/>
              <a:buChar char="•"/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574920" y="1887720"/>
            <a:ext cx="3919062" cy="3738985"/>
          </a:xfrm>
          <a:prstGeom prst="roundRect">
            <a:avLst>
              <a:gd name="adj" fmla="val 7476"/>
            </a:avLst>
          </a:prstGeom>
          <a:ln w="63500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552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Foo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0"/>
          </p:nvPr>
        </p:nvSpPr>
        <p:spPr>
          <a:xfrm>
            <a:off x="503678" y="453073"/>
            <a:ext cx="3842854" cy="3298167"/>
          </a:xfrm>
          <a:prstGeom prst="roundRect">
            <a:avLst>
              <a:gd name="adj" fmla="val 7476"/>
            </a:avLst>
          </a:prstGeom>
          <a:ln w="63500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4717193" y="453073"/>
            <a:ext cx="3842854" cy="3298167"/>
          </a:xfrm>
          <a:prstGeom prst="roundRect">
            <a:avLst>
              <a:gd name="adj" fmla="val 7476"/>
            </a:avLst>
          </a:prstGeom>
          <a:ln w="63500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4"/>
          </p:nvPr>
        </p:nvSpPr>
        <p:spPr>
          <a:xfrm>
            <a:off x="503678" y="4154962"/>
            <a:ext cx="3842854" cy="1455077"/>
          </a:xfrm>
          <a:prstGeom prst="roundRect">
            <a:avLst>
              <a:gd name="adj" fmla="val 7476"/>
            </a:avLst>
          </a:prstGeom>
          <a:ln w="63500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009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range Foo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0"/>
          </p:nvPr>
        </p:nvSpPr>
        <p:spPr>
          <a:xfrm>
            <a:off x="503678" y="453073"/>
            <a:ext cx="3842854" cy="3298167"/>
          </a:xfrm>
          <a:prstGeom prst="roundRect">
            <a:avLst>
              <a:gd name="adj" fmla="val 7476"/>
            </a:avLst>
          </a:prstGeom>
          <a:ln w="63500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4717193" y="453073"/>
            <a:ext cx="3842854" cy="3298167"/>
          </a:xfrm>
          <a:prstGeom prst="roundRect">
            <a:avLst>
              <a:gd name="adj" fmla="val 7476"/>
            </a:avLst>
          </a:prstGeom>
          <a:ln w="63500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4"/>
          </p:nvPr>
        </p:nvSpPr>
        <p:spPr>
          <a:xfrm>
            <a:off x="503678" y="4154962"/>
            <a:ext cx="3842854" cy="1455077"/>
          </a:xfrm>
          <a:prstGeom prst="roundRect">
            <a:avLst>
              <a:gd name="adj" fmla="val 7476"/>
            </a:avLst>
          </a:prstGeom>
          <a:ln w="63500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933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 Images Orang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/>
          </p:nvPr>
        </p:nvSpPr>
        <p:spPr>
          <a:xfrm>
            <a:off x="503678" y="453073"/>
            <a:ext cx="3842854" cy="3298167"/>
          </a:xfrm>
          <a:prstGeom prst="roundRect">
            <a:avLst>
              <a:gd name="adj" fmla="val 7476"/>
            </a:avLst>
          </a:prstGeom>
          <a:ln w="63500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/>
          </p:nvPr>
        </p:nvSpPr>
        <p:spPr>
          <a:xfrm>
            <a:off x="4717193" y="453073"/>
            <a:ext cx="3842854" cy="3298167"/>
          </a:xfrm>
          <a:prstGeom prst="roundRect">
            <a:avLst>
              <a:gd name="adj" fmla="val 7476"/>
            </a:avLst>
          </a:prstGeom>
          <a:ln w="63500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/>
          </p:nvPr>
        </p:nvSpPr>
        <p:spPr>
          <a:xfrm>
            <a:off x="503678" y="4154962"/>
            <a:ext cx="3842854" cy="1455077"/>
          </a:xfrm>
          <a:prstGeom prst="roundRect">
            <a:avLst>
              <a:gd name="adj" fmla="val 7476"/>
            </a:avLst>
          </a:prstGeom>
          <a:ln w="63500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962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2" r:id="rId6"/>
    <p:sldLayoutId id="2147484134" r:id="rId7"/>
    <p:sldLayoutId id="2147484144" r:id="rId8"/>
  </p:sldLayoutIdLst>
  <p:txStyles>
    <p:titleStyle>
      <a:lvl1pPr algn="l" defTabSz="914400" rtl="0" eaLnBrk="1" latinLnBrk="0" hangingPunct="1">
        <a:lnSpc>
          <a:spcPts val="5600"/>
        </a:lnSpc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2000"/>
        </a:spcAft>
        <a:buFontTx/>
        <a:buBlip>
          <a:blip r:embed="rId11"/>
        </a:buBlip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1825" indent="-282575" algn="l" defTabSz="914400" rtl="0" eaLnBrk="1" latinLnBrk="0" hangingPunct="1">
        <a:spcBef>
          <a:spcPts val="0"/>
        </a:spcBef>
        <a:spcAft>
          <a:spcPts val="1000"/>
        </a:spcAft>
        <a:buFontTx/>
        <a:buBlip>
          <a:blip r:embed="rId11"/>
        </a:buBlip>
        <a:defRPr sz="2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914400" indent="-282575" algn="l" defTabSz="914400" rtl="0" eaLnBrk="1" latinLnBrk="0" hangingPunct="1">
        <a:spcBef>
          <a:spcPts val="0"/>
        </a:spcBef>
        <a:spcAft>
          <a:spcPts val="1000"/>
        </a:spcAft>
        <a:buFontTx/>
        <a:buBlip>
          <a:blip r:embed="rId11"/>
        </a:buBlip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196975" indent="-282575" algn="l" defTabSz="914400" rtl="0" eaLnBrk="1" latinLnBrk="0" hangingPunct="1">
        <a:spcBef>
          <a:spcPts val="0"/>
        </a:spcBef>
        <a:spcAft>
          <a:spcPts val="1000"/>
        </a:spcAft>
        <a:buFontTx/>
        <a:buBlip>
          <a:blip r:embed="rId11"/>
        </a:buBlip>
        <a:defRPr sz="1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492250" indent="-295275" algn="l" defTabSz="914400" rtl="0" eaLnBrk="1" latinLnBrk="0" hangingPunct="1">
        <a:spcBef>
          <a:spcPts val="0"/>
        </a:spcBef>
        <a:spcAft>
          <a:spcPts val="1000"/>
        </a:spcAft>
        <a:buFontTx/>
        <a:buBlip>
          <a:blip r:embed="rId11"/>
        </a:buBlip>
        <a:defRPr sz="1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774825" indent="-288925" algn="l" defTabSz="914400" rtl="0" eaLnBrk="1" latinLnBrk="0" hangingPunct="1">
        <a:spcBef>
          <a:spcPts val="0"/>
        </a:spcBef>
        <a:spcAft>
          <a:spcPts val="600"/>
        </a:spcAft>
        <a:buFontTx/>
        <a:buBlip>
          <a:blip r:embed="rId11"/>
        </a:buBlip>
        <a:defRPr lang="en-US" sz="1800" kern="1200" dirty="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6pPr>
      <a:lvl7pPr marL="2055813" indent="-288925" algn="l" defTabSz="914400" rtl="0" eaLnBrk="1" latinLnBrk="0" hangingPunct="1">
        <a:spcBef>
          <a:spcPts val="0"/>
        </a:spcBef>
        <a:spcAft>
          <a:spcPts val="600"/>
        </a:spcAft>
        <a:buFontTx/>
        <a:buBlip>
          <a:blip r:embed="rId11"/>
        </a:buBlip>
        <a:defRPr lang="en-US" sz="1800" kern="1200" dirty="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7pPr>
      <a:lvl8pPr marL="2344738" indent="-288925" algn="l" defTabSz="914400" rtl="0" eaLnBrk="1" latinLnBrk="0" hangingPunct="1">
        <a:spcBef>
          <a:spcPts val="0"/>
        </a:spcBef>
        <a:spcAft>
          <a:spcPts val="600"/>
        </a:spcAft>
        <a:buFontTx/>
        <a:buBlip>
          <a:blip r:embed="rId11"/>
        </a:buBlip>
        <a:defRPr lang="en-US" sz="1800" kern="1200" dirty="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8pPr>
      <a:lvl9pPr marL="2625725" indent="-288925" algn="l" defTabSz="914400" rtl="0" eaLnBrk="1" latinLnBrk="0" hangingPunct="1">
        <a:spcBef>
          <a:spcPts val="0"/>
        </a:spcBef>
        <a:spcAft>
          <a:spcPts val="600"/>
        </a:spcAft>
        <a:buFontTx/>
        <a:buBlip>
          <a:blip r:embed="rId11"/>
        </a:buBlip>
        <a:defRPr lang="en-US" sz="1800" kern="1200" dirty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3FD7E38-0C62-465E-BE18-DD35C86B67C1}"/>
              </a:ext>
            </a:extLst>
          </p:cNvPr>
          <p:cNvSpPr txBox="1">
            <a:spLocks/>
          </p:cNvSpPr>
          <p:nvPr/>
        </p:nvSpPr>
        <p:spPr>
          <a:xfrm>
            <a:off x="1597981" y="297185"/>
            <a:ext cx="6294268" cy="8968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“Parking” Serenity Prayer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726E613-018B-4F31-987E-383BF13F5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027059"/>
              </p:ext>
            </p:extLst>
          </p:nvPr>
        </p:nvGraphicFramePr>
        <p:xfrm>
          <a:off x="930491" y="1208597"/>
          <a:ext cx="8142488" cy="4238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244">
                  <a:extLst>
                    <a:ext uri="{9D8B030D-6E8A-4147-A177-3AD203B41FA5}">
                      <a16:colId xmlns:a16="http://schemas.microsoft.com/office/drawing/2014/main" val="1744633751"/>
                    </a:ext>
                  </a:extLst>
                </a:gridCol>
                <a:gridCol w="4071244">
                  <a:extLst>
                    <a:ext uri="{9D8B030D-6E8A-4147-A177-3AD203B41FA5}">
                      <a16:colId xmlns:a16="http://schemas.microsoft.com/office/drawing/2014/main" val="3004418582"/>
                    </a:ext>
                  </a:extLst>
                </a:gridCol>
              </a:tblGrid>
              <a:tr h="682847">
                <a:tc>
                  <a:txBody>
                    <a:bodyPr/>
                    <a:lstStyle/>
                    <a:p>
                      <a:r>
                        <a:rPr lang="en-US" sz="2800" dirty="0"/>
                        <a:t>Abridged Serenity Prayer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Applied to Parking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277910"/>
                  </a:ext>
                </a:extLst>
              </a:tr>
              <a:tr h="1178613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Serenity to accept the things I cannot change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Sandbox we have to play in – cannot invent new parking spaces in front of building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Campus construction and repairs impacting mobility, parking spaces, and bus routes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254388"/>
                  </a:ext>
                </a:extLst>
              </a:tr>
              <a:tr h="682847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Courage to change the things I can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Attitudes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Perceptions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Knowledge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Outreach &amp; Engagement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96296"/>
                  </a:ext>
                </a:extLst>
              </a:tr>
              <a:tr h="1178613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Wisdom to know the difference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Discernment, who can we do, stay on my side of the street and don’t do others jobs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Campus wide issue or isolated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599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0021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0"/>
</p:tagLst>
</file>

<file path=ppt/theme/theme1.xml><?xml version="1.0" encoding="utf-8"?>
<a:theme xmlns:a="http://schemas.openxmlformats.org/drawingml/2006/main" name="IPI Theme">
  <a:themeElements>
    <a:clrScheme name="Custom 1">
      <a:dk1>
        <a:sysClr val="windowText" lastClr="000000"/>
      </a:dk1>
      <a:lt1>
        <a:sysClr val="window" lastClr="FFFFFF"/>
      </a:lt1>
      <a:dk2>
        <a:srgbClr val="51197D"/>
      </a:dk2>
      <a:lt2>
        <a:srgbClr val="62BCE9"/>
      </a:lt2>
      <a:accent1>
        <a:srgbClr val="F1771F"/>
      </a:accent1>
      <a:accent2>
        <a:srgbClr val="E7282A"/>
      </a:accent2>
      <a:accent3>
        <a:srgbClr val="FED714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ky">
      <a:fillStyleLst>
        <a:solidFill>
          <a:schemeClr val="phClr"/>
        </a:solidFill>
        <a:solidFill>
          <a:schemeClr val="phClr">
            <a:alpha val="50000"/>
          </a:schemeClr>
        </a:solidFill>
        <a:gradFill rotWithShape="1">
          <a:gsLst>
            <a:gs pos="0">
              <a:schemeClr val="phClr">
                <a:shade val="3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4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63500" dir="3000000" algn="br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50800" dist="25400" dir="6600000">
              <a:srgbClr val="000000">
                <a:alpha val="50000"/>
              </a:srgbClr>
            </a:innerShdw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40000"/>
                <a:lumMod val="105000"/>
              </a:schemeClr>
            </a:gs>
            <a:gs pos="100000">
              <a:schemeClr val="phClr">
                <a:shade val="20000"/>
                <a:satMod val="250000"/>
                <a:lumMod val="11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IPI Theme.thmx</Template>
  <TotalTime>5330</TotalTime>
  <Words>90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IPI Theme</vt:lpstr>
      <vt:lpstr>PowerPoint Presentation</vt:lpstr>
    </vt:vector>
  </TitlesOfParts>
  <Company>Creative Umbrella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Hayward</dc:creator>
  <cp:lastModifiedBy>Moira Bindner</cp:lastModifiedBy>
  <cp:revision>65</cp:revision>
  <cp:lastPrinted>2019-05-08T20:27:16Z</cp:lastPrinted>
  <dcterms:created xsi:type="dcterms:W3CDTF">2018-09-28T17:14:15Z</dcterms:created>
  <dcterms:modified xsi:type="dcterms:W3CDTF">2019-05-09T12:49:21Z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CB848889-EDD7-46C9-A029-923D5F80265D</vt:lpwstr>
  </property>
  <property fmtid="{D5CDD505-2E9C-101B-9397-08002B2CF9AE}" pid="3" name="ArticulatePath">
    <vt:lpwstr>19-04-12 IPMI 2019 Conf Template_final</vt:lpwstr>
  </property>
</Properties>
</file>